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2" r:id="rId1"/>
  </p:sldMasterIdLst>
  <p:notesMasterIdLst>
    <p:notesMasterId r:id="rId18"/>
  </p:notesMasterIdLst>
  <p:sldIdLst>
    <p:sldId id="256" r:id="rId2"/>
    <p:sldId id="261" r:id="rId3"/>
    <p:sldId id="273" r:id="rId4"/>
    <p:sldId id="269" r:id="rId5"/>
    <p:sldId id="274" r:id="rId6"/>
    <p:sldId id="272" r:id="rId7"/>
    <p:sldId id="271" r:id="rId8"/>
    <p:sldId id="258" r:id="rId9"/>
    <p:sldId id="275" r:id="rId10"/>
    <p:sldId id="262" r:id="rId11"/>
    <p:sldId id="263" r:id="rId12"/>
    <p:sldId id="264" r:id="rId13"/>
    <p:sldId id="270" r:id="rId14"/>
    <p:sldId id="265" r:id="rId15"/>
    <p:sldId id="266" r:id="rId16"/>
    <p:sldId id="26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FFBA2-C2AF-47FC-8234-8E713A761132}" type="datetimeFigureOut">
              <a:rPr lang="en-GB" smtClean="0"/>
              <a:t>19/12/2019</a:t>
            </a:fld>
            <a:endParaRPr lang="en-GB"/>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E8F94F-58E0-4676-B365-767ED08BED62}" type="slidenum">
              <a:rPr lang="en-GB" smtClean="0"/>
              <a:t>‹#›</a:t>
            </a:fld>
            <a:endParaRPr lang="en-GB"/>
          </a:p>
        </p:txBody>
      </p:sp>
    </p:spTree>
    <p:extLst>
      <p:ext uri="{BB962C8B-B14F-4D97-AF65-F5344CB8AC3E}">
        <p14:creationId xmlns:p14="http://schemas.microsoft.com/office/powerpoint/2010/main" val="110480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en-GB"/>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2661085603"/>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96618289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3495089387"/>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3815862026"/>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en-GB"/>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738113698"/>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r>
              <a:rPr lang="tr-TR" smtClean="0"/>
              <a:t>19.12.2019</a:t>
            </a:r>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253032542"/>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r>
              <a:rPr lang="tr-TR" smtClean="0"/>
              <a:t>19.12.2019</a:t>
            </a:r>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3818640940"/>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r>
              <a:rPr lang="tr-TR" smtClean="0"/>
              <a:t>19.12.2019</a:t>
            </a:r>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1724277682"/>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t>19.12.2019</a:t>
            </a:r>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2201729498"/>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GB"/>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t>19.12.2019</a:t>
            </a:r>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2924256242"/>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en-GB"/>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r>
              <a:rPr lang="tr-TR" smtClean="0"/>
              <a:t>19.12.2019</a:t>
            </a:r>
            <a:endParaRPr lang="tr-TR"/>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E85987B1-94B2-46C3-8C79-0300E4D78507}" type="slidenum">
              <a:rPr lang="tr-TR" smtClean="0"/>
              <a:pPr/>
              <a:t>‹#›</a:t>
            </a:fld>
            <a:endParaRPr lang="tr-TR"/>
          </a:p>
        </p:txBody>
      </p:sp>
    </p:spTree>
    <p:extLst>
      <p:ext uri="{BB962C8B-B14F-4D97-AF65-F5344CB8AC3E}">
        <p14:creationId xmlns:p14="http://schemas.microsoft.com/office/powerpoint/2010/main" val="216633669"/>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19.12.2019</a:t>
            </a:r>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5987B1-94B2-46C3-8C79-0300E4D78507}" type="slidenum">
              <a:rPr lang="tr-TR" smtClean="0"/>
              <a:pPr/>
              <a:t>‹#›</a:t>
            </a:fld>
            <a:endParaRPr lang="tr-TR"/>
          </a:p>
        </p:txBody>
      </p:sp>
    </p:spTree>
    <p:extLst>
      <p:ext uri="{BB962C8B-B14F-4D97-AF65-F5344CB8AC3E}">
        <p14:creationId xmlns:p14="http://schemas.microsoft.com/office/powerpoint/2010/main" val="3102912732"/>
      </p:ext>
    </p:extLst>
  </p:cSld>
  <p:clrMap bg1="lt1" tx1="dk1" bg2="lt2" tx2="dk2" accent1="accent1" accent2="accent2" accent3="accent3" accent4="accent4" accent5="accent5" accent6="accent6" hlink="hlink" folHlink="folHlink"/>
  <p:sldLayoutIdLst>
    <p:sldLayoutId id="2147484443" r:id="rId1"/>
    <p:sldLayoutId id="2147484444" r:id="rId2"/>
    <p:sldLayoutId id="2147484445" r:id="rId3"/>
    <p:sldLayoutId id="2147484446" r:id="rId4"/>
    <p:sldLayoutId id="2147484447" r:id="rId5"/>
    <p:sldLayoutId id="2147484448" r:id="rId6"/>
    <p:sldLayoutId id="2147484449" r:id="rId7"/>
    <p:sldLayoutId id="2147484450" r:id="rId8"/>
    <p:sldLayoutId id="2147484451" r:id="rId9"/>
    <p:sldLayoutId id="2147484452" r:id="rId10"/>
    <p:sldLayoutId id="2147484453"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PROJECT NAME</a:t>
            </a:r>
            <a:endParaRPr lang="tr-TR" dirty="0"/>
          </a:p>
        </p:txBody>
      </p:sp>
      <p:sp>
        <p:nvSpPr>
          <p:cNvPr id="3" name="Subtitle 2"/>
          <p:cNvSpPr>
            <a:spLocks noGrp="1"/>
          </p:cNvSpPr>
          <p:nvPr>
            <p:ph type="subTitle" idx="1"/>
          </p:nvPr>
        </p:nvSpPr>
        <p:spPr/>
        <p:txBody>
          <a:bodyPr/>
          <a:lstStyle/>
          <a:p>
            <a:r>
              <a:rPr lang="tr-TR" dirty="0" smtClean="0"/>
              <a:t>STUDENT ID - NAME</a:t>
            </a:r>
            <a:endParaRPr lang="tr-TR" dirty="0"/>
          </a:p>
        </p:txBody>
      </p:sp>
      <p:sp>
        <p:nvSpPr>
          <p:cNvPr id="8" name="Veri Yer Tutucusu 7"/>
          <p:cNvSpPr>
            <a:spLocks noGrp="1"/>
          </p:cNvSpPr>
          <p:nvPr>
            <p:ph type="dt" sz="half" idx="10"/>
          </p:nvPr>
        </p:nvSpPr>
        <p:spPr/>
        <p:txBody>
          <a:bodyPr/>
          <a:lstStyle/>
          <a:p>
            <a:r>
              <a:rPr lang="tr-TR" smtClean="0"/>
              <a:t>19.12.2019</a:t>
            </a:r>
            <a:endParaRPr lang="tr-TR"/>
          </a:p>
        </p:txBody>
      </p:sp>
      <p:sp>
        <p:nvSpPr>
          <p:cNvPr id="9" name="Slayt Numarası Yer Tutucusu 8"/>
          <p:cNvSpPr>
            <a:spLocks noGrp="1"/>
          </p:cNvSpPr>
          <p:nvPr>
            <p:ph type="sldNum" sz="quarter" idx="12"/>
          </p:nvPr>
        </p:nvSpPr>
        <p:spPr/>
        <p:txBody>
          <a:bodyPr/>
          <a:lstStyle/>
          <a:p>
            <a:fld id="{E85987B1-94B2-46C3-8C79-0300E4D78507}" type="slidenum">
              <a:rPr lang="tr-TR" smtClean="0"/>
              <a:pPr/>
              <a:t>1</a:t>
            </a:fld>
            <a:endParaRPr lang="tr-TR"/>
          </a:p>
        </p:txBody>
      </p:sp>
      <p:sp>
        <p:nvSpPr>
          <p:cNvPr id="4" name="TextBox 3"/>
          <p:cNvSpPr txBox="1"/>
          <p:nvPr/>
        </p:nvSpPr>
        <p:spPr>
          <a:xfrm>
            <a:off x="6516216" y="4941168"/>
            <a:ext cx="2160240" cy="369332"/>
          </a:xfrm>
          <a:prstGeom prst="rect">
            <a:avLst/>
          </a:prstGeom>
          <a:noFill/>
        </p:spPr>
        <p:txBody>
          <a:bodyPr wrap="square" rtlCol="0">
            <a:spAutoFit/>
          </a:bodyPr>
          <a:lstStyle/>
          <a:p>
            <a:r>
              <a:rPr lang="tr-TR" dirty="0" smtClean="0"/>
              <a:t>Instructors</a:t>
            </a:r>
            <a:endParaRPr lang="tr-TR" dirty="0"/>
          </a:p>
        </p:txBody>
      </p:sp>
      <p:pic>
        <p:nvPicPr>
          <p:cNvPr id="5" name="Picture 2" descr="C:\Users\yusuf\Desktop\çankaya logo.bmp"/>
          <p:cNvPicPr>
            <a:picLocks noChangeAspect="1" noChangeArrowheads="1"/>
          </p:cNvPicPr>
          <p:nvPr/>
        </p:nvPicPr>
        <p:blipFill>
          <a:blip r:embed="rId2" cstate="print"/>
          <a:srcRect/>
          <a:stretch>
            <a:fillRect/>
          </a:stretch>
        </p:blipFill>
        <p:spPr bwMode="auto">
          <a:xfrm>
            <a:off x="395288" y="404813"/>
            <a:ext cx="1739900" cy="1655762"/>
          </a:xfrm>
          <a:prstGeom prst="rect">
            <a:avLst/>
          </a:prstGeom>
          <a:noFill/>
          <a:ln w="9525">
            <a:noFill/>
            <a:miter lim="800000"/>
            <a:headEnd/>
            <a:tailEnd/>
          </a:ln>
        </p:spPr>
      </p:pic>
      <p:pic>
        <p:nvPicPr>
          <p:cNvPr id="6" name="Picture 4" descr="C:\Users\yusuf\Desktop\ece logo.bmp"/>
          <p:cNvPicPr>
            <a:picLocks noChangeAspect="1" noChangeArrowheads="1"/>
          </p:cNvPicPr>
          <p:nvPr/>
        </p:nvPicPr>
        <p:blipFill>
          <a:blip r:embed="rId3" cstate="print"/>
          <a:srcRect/>
          <a:stretch>
            <a:fillRect/>
          </a:stretch>
        </p:blipFill>
        <p:spPr bwMode="auto">
          <a:xfrm>
            <a:off x="7308850" y="404813"/>
            <a:ext cx="1487488" cy="1682750"/>
          </a:xfrm>
          <a:prstGeom prst="rect">
            <a:avLst/>
          </a:prstGeom>
          <a:noFill/>
          <a:ln w="9525">
            <a:noFill/>
            <a:miter lim="800000"/>
            <a:headEnd/>
            <a:tailEnd/>
          </a:ln>
        </p:spPr>
      </p:pic>
      <p:sp>
        <p:nvSpPr>
          <p:cNvPr id="7" name="7 Dikdörtgen"/>
          <p:cNvSpPr/>
          <p:nvPr/>
        </p:nvSpPr>
        <p:spPr>
          <a:xfrm>
            <a:off x="467544" y="5229200"/>
            <a:ext cx="3095625" cy="1223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smtClean="0"/>
              <a:t>COMPANY LOGO</a:t>
            </a:r>
            <a:endParaRPr lang="tr-TR" dirty="0"/>
          </a:p>
        </p:txBody>
      </p:sp>
    </p:spTree>
    <p:extLst>
      <p:ext uri="{BB962C8B-B14F-4D97-AF65-F5344CB8AC3E}">
        <p14:creationId xmlns:p14="http://schemas.microsoft.com/office/powerpoint/2010/main" val="1233642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183880" cy="1051560"/>
          </a:xfrm>
        </p:spPr>
        <p:txBody>
          <a:bodyPr>
            <a:normAutofit/>
          </a:bodyPr>
          <a:lstStyle/>
          <a:p>
            <a:r>
              <a:rPr lang="tr-TR" dirty="0" smtClean="0"/>
              <a:t>	Works have been performed</a:t>
            </a:r>
            <a:br>
              <a:rPr lang="tr-TR" dirty="0" smtClean="0"/>
            </a:br>
            <a:r>
              <a:rPr lang="tr-TR" dirty="0"/>
              <a:t>	</a:t>
            </a:r>
            <a:r>
              <a:rPr lang="tr-TR" dirty="0" smtClean="0"/>
              <a:t>		(Group Study)</a:t>
            </a:r>
            <a:endParaRPr lang="tr-TR" dirty="0"/>
          </a:p>
        </p:txBody>
      </p:sp>
      <p:sp>
        <p:nvSpPr>
          <p:cNvPr id="3" name="Content Placeholder 2"/>
          <p:cNvSpPr>
            <a:spLocks noGrp="1"/>
          </p:cNvSpPr>
          <p:nvPr>
            <p:ph idx="1"/>
          </p:nvPr>
        </p:nvSpPr>
        <p:spPr>
          <a:xfrm>
            <a:off x="467544" y="1916832"/>
            <a:ext cx="8183880" cy="4187952"/>
          </a:xfrm>
        </p:spPr>
        <p:txBody>
          <a:bodyPr/>
          <a:lstStyle/>
          <a:p>
            <a:r>
              <a:rPr lang="tr-TR" dirty="0" err="1" smtClean="0"/>
              <a:t>The</a:t>
            </a:r>
            <a:r>
              <a:rPr lang="tr-TR" dirty="0" smtClean="0"/>
              <a:t> </a:t>
            </a:r>
            <a:r>
              <a:rPr lang="tr-TR" dirty="0" err="1" smtClean="0"/>
              <a:t>studies</a:t>
            </a:r>
            <a:r>
              <a:rPr lang="tr-TR" dirty="0" smtClean="0"/>
              <a:t> as a </a:t>
            </a:r>
            <a:r>
              <a:rPr lang="tr-TR" dirty="0" err="1" smtClean="0"/>
              <a:t>group</a:t>
            </a:r>
            <a:r>
              <a:rPr lang="tr-TR" dirty="0" smtClean="0"/>
              <a:t> </a:t>
            </a:r>
            <a:r>
              <a:rPr lang="tr-TR" dirty="0" err="1" smtClean="0"/>
              <a:t>so</a:t>
            </a:r>
            <a:r>
              <a:rPr lang="tr-TR" dirty="0" smtClean="0"/>
              <a:t> far </a:t>
            </a:r>
            <a:r>
              <a:rPr lang="tr-TR" dirty="0" err="1" smtClean="0"/>
              <a:t>shall</a:t>
            </a:r>
            <a:r>
              <a:rPr lang="tr-TR" dirty="0" smtClean="0"/>
              <a:t> be </a:t>
            </a:r>
            <a:r>
              <a:rPr lang="tr-TR" dirty="0" err="1" smtClean="0"/>
              <a:t>outlined</a:t>
            </a:r>
            <a:r>
              <a:rPr lang="tr-TR" dirty="0" smtClean="0"/>
              <a:t>.</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10</a:t>
            </a:fld>
            <a:endParaRPr lang="tr-TR"/>
          </a:p>
        </p:txBody>
      </p:sp>
    </p:spTree>
    <p:extLst>
      <p:ext uri="{BB962C8B-B14F-4D97-AF65-F5344CB8AC3E}">
        <p14:creationId xmlns:p14="http://schemas.microsoft.com/office/powerpoint/2010/main" val="561286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normAutofit/>
          </a:bodyPr>
          <a:lstStyle/>
          <a:p>
            <a:r>
              <a:rPr lang="tr-TR" dirty="0" smtClean="0"/>
              <a:t>	Works have been performed</a:t>
            </a:r>
            <a:br>
              <a:rPr lang="tr-TR" dirty="0" smtClean="0"/>
            </a:br>
            <a:r>
              <a:rPr lang="tr-TR" dirty="0"/>
              <a:t>	</a:t>
            </a:r>
            <a:r>
              <a:rPr lang="tr-TR" dirty="0" smtClean="0"/>
              <a:t>		(Student 1)</a:t>
            </a:r>
            <a:endParaRPr lang="tr-TR" dirty="0"/>
          </a:p>
        </p:txBody>
      </p:sp>
      <p:sp>
        <p:nvSpPr>
          <p:cNvPr id="3" name="Content Placeholder 2"/>
          <p:cNvSpPr>
            <a:spLocks noGrp="1"/>
          </p:cNvSpPr>
          <p:nvPr>
            <p:ph idx="1"/>
          </p:nvPr>
        </p:nvSpPr>
        <p:spPr>
          <a:xfrm>
            <a:off x="467544" y="1628800"/>
            <a:ext cx="8183880" cy="4187952"/>
          </a:xfrm>
        </p:spPr>
        <p:txBody>
          <a:bodyPr/>
          <a:lstStyle/>
          <a:p>
            <a:r>
              <a:rPr lang="tr-TR" dirty="0" err="1" smtClean="0"/>
              <a:t>Each</a:t>
            </a:r>
            <a:r>
              <a:rPr lang="tr-TR" dirty="0" smtClean="0"/>
              <a:t> </a:t>
            </a:r>
            <a:r>
              <a:rPr lang="tr-TR" dirty="0" err="1" smtClean="0"/>
              <a:t>Student</a:t>
            </a:r>
            <a:r>
              <a:rPr lang="tr-TR" dirty="0" smtClean="0"/>
              <a:t> in </a:t>
            </a:r>
            <a:r>
              <a:rPr lang="tr-TR" dirty="0" err="1" smtClean="0"/>
              <a:t>the</a:t>
            </a:r>
            <a:r>
              <a:rPr lang="tr-TR" dirty="0" smtClean="0"/>
              <a:t> </a:t>
            </a:r>
            <a:r>
              <a:rPr lang="tr-TR" dirty="0" err="1" smtClean="0"/>
              <a:t>project</a:t>
            </a:r>
            <a:r>
              <a:rPr lang="tr-TR" dirty="0" smtClean="0"/>
              <a:t> </a:t>
            </a:r>
            <a:r>
              <a:rPr lang="tr-TR" dirty="0" err="1" smtClean="0"/>
              <a:t>group</a:t>
            </a:r>
            <a:r>
              <a:rPr lang="tr-TR" dirty="0" smtClean="0"/>
              <a:t> </a:t>
            </a:r>
            <a:r>
              <a:rPr lang="tr-TR" dirty="0" err="1" smtClean="0"/>
              <a:t>shall</a:t>
            </a:r>
            <a:r>
              <a:rPr lang="tr-TR" dirty="0" smtClean="0"/>
              <a:t> </a:t>
            </a:r>
            <a:r>
              <a:rPr lang="tr-TR" dirty="0" err="1" smtClean="0"/>
              <a:t>outline</a:t>
            </a:r>
            <a:r>
              <a:rPr lang="tr-TR" dirty="0" smtClean="0"/>
              <a:t> her/his </a:t>
            </a:r>
            <a:r>
              <a:rPr lang="tr-TR" dirty="0" err="1" smtClean="0"/>
              <a:t>contributions</a:t>
            </a:r>
            <a:r>
              <a:rPr lang="tr-TR" dirty="0" smtClean="0"/>
              <a:t> </a:t>
            </a:r>
            <a:r>
              <a:rPr lang="tr-TR" dirty="0" err="1" smtClean="0"/>
              <a:t>to</a:t>
            </a:r>
            <a:r>
              <a:rPr lang="tr-TR" dirty="0" smtClean="0"/>
              <a:t> </a:t>
            </a:r>
            <a:r>
              <a:rPr lang="tr-TR" dirty="0" err="1" smtClean="0"/>
              <a:t>the</a:t>
            </a:r>
            <a:r>
              <a:rPr lang="tr-TR" dirty="0" smtClean="0"/>
              <a:t> </a:t>
            </a:r>
            <a:r>
              <a:rPr lang="tr-TR" dirty="0" err="1" smtClean="0"/>
              <a:t>project</a:t>
            </a:r>
            <a:r>
              <a:rPr lang="tr-TR" dirty="0" smtClean="0"/>
              <a:t>.</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11</a:t>
            </a:fld>
            <a:endParaRPr lang="tr-TR"/>
          </a:p>
        </p:txBody>
      </p:sp>
    </p:spTree>
    <p:extLst>
      <p:ext uri="{BB962C8B-B14F-4D97-AF65-F5344CB8AC3E}">
        <p14:creationId xmlns:p14="http://schemas.microsoft.com/office/powerpoint/2010/main" val="1342929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normAutofit/>
          </a:bodyPr>
          <a:lstStyle/>
          <a:p>
            <a:r>
              <a:rPr lang="tr-TR" dirty="0" smtClean="0"/>
              <a:t>	Works have been performed</a:t>
            </a:r>
            <a:br>
              <a:rPr lang="tr-TR" dirty="0" smtClean="0"/>
            </a:br>
            <a:r>
              <a:rPr lang="tr-TR" dirty="0"/>
              <a:t>	</a:t>
            </a:r>
            <a:r>
              <a:rPr lang="tr-TR" dirty="0" smtClean="0"/>
              <a:t>		(Student 2)</a:t>
            </a:r>
            <a:endParaRPr lang="tr-TR" dirty="0"/>
          </a:p>
        </p:txBody>
      </p:sp>
      <p:sp>
        <p:nvSpPr>
          <p:cNvPr id="3" name="Content Placeholder 2"/>
          <p:cNvSpPr>
            <a:spLocks noGrp="1"/>
          </p:cNvSpPr>
          <p:nvPr>
            <p:ph idx="1"/>
          </p:nvPr>
        </p:nvSpPr>
        <p:spPr>
          <a:xfrm>
            <a:off x="467544" y="1628800"/>
            <a:ext cx="8183880" cy="4187952"/>
          </a:xfrm>
        </p:spPr>
        <p:txBody>
          <a:bodyPr/>
          <a:lstStyle/>
          <a:p>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12</a:t>
            </a:fld>
            <a:endParaRPr lang="tr-TR"/>
          </a:p>
        </p:txBody>
      </p:sp>
    </p:spTree>
    <p:extLst>
      <p:ext uri="{BB962C8B-B14F-4D97-AF65-F5344CB8AC3E}">
        <p14:creationId xmlns:p14="http://schemas.microsoft.com/office/powerpoint/2010/main" val="3086354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1051560"/>
          </a:xfrm>
        </p:spPr>
        <p:txBody>
          <a:bodyPr>
            <a:normAutofit/>
          </a:bodyPr>
          <a:lstStyle/>
          <a:p>
            <a:r>
              <a:rPr lang="tr-TR" dirty="0" smtClean="0"/>
              <a:t>Economic view of the Project</a:t>
            </a:r>
            <a:endParaRPr lang="tr-TR" dirty="0"/>
          </a:p>
        </p:txBody>
      </p:sp>
      <p:sp>
        <p:nvSpPr>
          <p:cNvPr id="3" name="Content Placeholder 2"/>
          <p:cNvSpPr>
            <a:spLocks noGrp="1"/>
          </p:cNvSpPr>
          <p:nvPr>
            <p:ph idx="1"/>
          </p:nvPr>
        </p:nvSpPr>
        <p:spPr>
          <a:xfrm>
            <a:off x="467544" y="1772816"/>
            <a:ext cx="8183880" cy="4187952"/>
          </a:xfrm>
        </p:spPr>
        <p:txBody>
          <a:bodyPr/>
          <a:lstStyle/>
          <a:p>
            <a:r>
              <a:rPr lang="tr-TR" dirty="0" smtClean="0"/>
              <a:t>You will explain your appeals to the entrepreneurship programs such as teknogirişim or tubitak, etc. </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13</a:t>
            </a:fld>
            <a:endParaRPr lang="tr-TR"/>
          </a:p>
        </p:txBody>
      </p:sp>
    </p:spTree>
    <p:extLst>
      <p:ext uri="{BB962C8B-B14F-4D97-AF65-F5344CB8AC3E}">
        <p14:creationId xmlns:p14="http://schemas.microsoft.com/office/powerpoint/2010/main" val="319843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Future Work</a:t>
            </a:r>
            <a:endParaRPr lang="tr-TR" dirty="0"/>
          </a:p>
        </p:txBody>
      </p:sp>
      <p:sp>
        <p:nvSpPr>
          <p:cNvPr id="3" name="Content Placeholder 2"/>
          <p:cNvSpPr>
            <a:spLocks noGrp="1"/>
          </p:cNvSpPr>
          <p:nvPr>
            <p:ph idx="1"/>
          </p:nvPr>
        </p:nvSpPr>
        <p:spPr>
          <a:xfrm>
            <a:off x="467544" y="1772816"/>
            <a:ext cx="8183880" cy="4187952"/>
          </a:xfrm>
        </p:spPr>
        <p:txBody>
          <a:bodyPr/>
          <a:lstStyle/>
          <a:p>
            <a:r>
              <a:rPr lang="tr-TR" dirty="0" err="1" smtClean="0"/>
              <a:t>Future</a:t>
            </a:r>
            <a:r>
              <a:rPr lang="tr-TR" dirty="0" smtClean="0"/>
              <a:t> </a:t>
            </a:r>
            <a:r>
              <a:rPr lang="tr-TR" dirty="0" err="1" smtClean="0"/>
              <a:t>work</a:t>
            </a:r>
            <a:r>
              <a:rPr lang="tr-TR" dirty="0" smtClean="0"/>
              <a:t> </a:t>
            </a:r>
            <a:r>
              <a:rPr lang="tr-TR" dirty="0" err="1" smtClean="0"/>
              <a:t>shall</a:t>
            </a:r>
            <a:r>
              <a:rPr lang="tr-TR" dirty="0" smtClean="0"/>
              <a:t> be </a:t>
            </a:r>
            <a:r>
              <a:rPr lang="tr-TR" dirty="0" err="1" smtClean="0"/>
              <a:t>defined</a:t>
            </a:r>
            <a:r>
              <a:rPr lang="tr-TR" dirty="0" smtClean="0"/>
              <a:t> </a:t>
            </a:r>
            <a:r>
              <a:rPr lang="tr-TR" dirty="0" err="1" smtClean="0"/>
              <a:t>by</a:t>
            </a:r>
            <a:r>
              <a:rPr lang="tr-TR" dirty="0" smtClean="0"/>
              <a:t> </a:t>
            </a:r>
            <a:r>
              <a:rPr lang="tr-TR" dirty="0" err="1" smtClean="0"/>
              <a:t>the</a:t>
            </a:r>
            <a:r>
              <a:rPr lang="tr-TR" dirty="0" smtClean="0"/>
              <a:t> Project </a:t>
            </a:r>
            <a:r>
              <a:rPr lang="tr-TR" dirty="0" err="1" smtClean="0"/>
              <a:t>Group</a:t>
            </a:r>
            <a:r>
              <a:rPr lang="tr-TR" dirty="0" smtClean="0"/>
              <a:t>.</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14</a:t>
            </a:fld>
            <a:endParaRPr lang="tr-TR"/>
          </a:p>
        </p:txBody>
      </p:sp>
    </p:spTree>
    <p:extLst>
      <p:ext uri="{BB962C8B-B14F-4D97-AF65-F5344CB8AC3E}">
        <p14:creationId xmlns:p14="http://schemas.microsoft.com/office/powerpoint/2010/main" val="909965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Conclusion</a:t>
            </a:r>
            <a:endParaRPr lang="tr-TR" dirty="0"/>
          </a:p>
        </p:txBody>
      </p:sp>
      <p:sp>
        <p:nvSpPr>
          <p:cNvPr id="3" name="Content Placeholder 2"/>
          <p:cNvSpPr>
            <a:spLocks noGrp="1"/>
          </p:cNvSpPr>
          <p:nvPr>
            <p:ph idx="1"/>
          </p:nvPr>
        </p:nvSpPr>
        <p:spPr>
          <a:xfrm>
            <a:off x="467544" y="1844824"/>
            <a:ext cx="8183880" cy="4187952"/>
          </a:xfrm>
        </p:spPr>
        <p:txBody>
          <a:bodyPr/>
          <a:lstStyle/>
          <a:p>
            <a:r>
              <a:rPr lang="tr-TR" dirty="0" smtClean="0"/>
              <a:t>A </a:t>
            </a:r>
            <a:r>
              <a:rPr lang="tr-TR" dirty="0" err="1" smtClean="0"/>
              <a:t>summary</a:t>
            </a:r>
            <a:r>
              <a:rPr lang="tr-TR" dirty="0" smtClean="0"/>
              <a:t> of </a:t>
            </a:r>
            <a:r>
              <a:rPr lang="tr-TR" dirty="0" err="1" smtClean="0"/>
              <a:t>what</a:t>
            </a:r>
            <a:r>
              <a:rPr lang="tr-TR" dirty="0" smtClean="0"/>
              <a:t> has </a:t>
            </a:r>
            <a:r>
              <a:rPr lang="tr-TR" dirty="0" err="1" smtClean="0"/>
              <a:t>been</a:t>
            </a:r>
            <a:r>
              <a:rPr lang="tr-TR" dirty="0" smtClean="0"/>
              <a:t> </a:t>
            </a:r>
            <a:r>
              <a:rPr lang="tr-TR" dirty="0" err="1" smtClean="0"/>
              <a:t>accomplished</a:t>
            </a:r>
            <a:r>
              <a:rPr lang="tr-TR" dirty="0" smtClean="0"/>
              <a:t> in </a:t>
            </a:r>
            <a:r>
              <a:rPr lang="tr-TR" dirty="0" err="1" smtClean="0"/>
              <a:t>the</a:t>
            </a:r>
            <a:r>
              <a:rPr lang="tr-TR" dirty="0" smtClean="0"/>
              <a:t> </a:t>
            </a:r>
            <a:r>
              <a:rPr lang="tr-TR" dirty="0" err="1" smtClean="0"/>
              <a:t>project</a:t>
            </a:r>
            <a:r>
              <a:rPr lang="tr-TR" dirty="0" smtClean="0"/>
              <a:t> </a:t>
            </a:r>
            <a:r>
              <a:rPr lang="tr-TR" dirty="0" err="1" smtClean="0"/>
              <a:t>so</a:t>
            </a:r>
            <a:r>
              <a:rPr lang="tr-TR" dirty="0" smtClean="0"/>
              <a:t> far </a:t>
            </a:r>
            <a:r>
              <a:rPr lang="tr-TR" dirty="0" err="1" smtClean="0"/>
              <a:t>should</a:t>
            </a:r>
            <a:r>
              <a:rPr lang="tr-TR" dirty="0" smtClean="0"/>
              <a:t> be </a:t>
            </a:r>
            <a:r>
              <a:rPr lang="tr-TR" dirty="0" err="1" smtClean="0"/>
              <a:t>given</a:t>
            </a:r>
            <a:r>
              <a:rPr lang="tr-TR" dirty="0" smtClean="0"/>
              <a:t>.</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15</a:t>
            </a:fld>
            <a:endParaRPr lang="tr-TR"/>
          </a:p>
        </p:txBody>
      </p:sp>
    </p:spTree>
    <p:extLst>
      <p:ext uri="{BB962C8B-B14F-4D97-AF65-F5344CB8AC3E}">
        <p14:creationId xmlns:p14="http://schemas.microsoft.com/office/powerpoint/2010/main" val="4245545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References</a:t>
            </a:r>
            <a:endParaRPr lang="tr-TR" dirty="0"/>
          </a:p>
        </p:txBody>
      </p:sp>
      <p:sp>
        <p:nvSpPr>
          <p:cNvPr id="3" name="Content Placeholder 2"/>
          <p:cNvSpPr>
            <a:spLocks noGrp="1"/>
          </p:cNvSpPr>
          <p:nvPr>
            <p:ph idx="1"/>
          </p:nvPr>
        </p:nvSpPr>
        <p:spPr>
          <a:xfrm>
            <a:off x="395536" y="1988840"/>
            <a:ext cx="8183880" cy="4187952"/>
          </a:xfrm>
        </p:spPr>
        <p:txBody>
          <a:bodyPr/>
          <a:lstStyle/>
          <a:p>
            <a:r>
              <a:rPr lang="tr-TR" dirty="0" err="1" smtClean="0"/>
              <a:t>References</a:t>
            </a:r>
            <a:r>
              <a:rPr lang="tr-TR" dirty="0" smtClean="0"/>
              <a:t> </a:t>
            </a:r>
            <a:r>
              <a:rPr lang="tr-TR" dirty="0" err="1" smtClean="0"/>
              <a:t>should</a:t>
            </a:r>
            <a:r>
              <a:rPr lang="tr-TR" dirty="0" smtClean="0"/>
              <a:t> be </a:t>
            </a:r>
            <a:r>
              <a:rPr lang="tr-TR" dirty="0" err="1" smtClean="0"/>
              <a:t>cited</a:t>
            </a:r>
            <a:r>
              <a:rPr lang="tr-TR" dirty="0" smtClean="0"/>
              <a:t> </a:t>
            </a:r>
            <a:r>
              <a:rPr lang="tr-TR" dirty="0" err="1" smtClean="0"/>
              <a:t>here</a:t>
            </a:r>
            <a:r>
              <a:rPr lang="tr-TR" dirty="0" smtClean="0"/>
              <a:t>, in </a:t>
            </a:r>
            <a:r>
              <a:rPr lang="tr-TR" dirty="0" err="1" smtClean="0"/>
              <a:t>the</a:t>
            </a:r>
            <a:r>
              <a:rPr lang="tr-TR" dirty="0" smtClean="0"/>
              <a:t> format as </a:t>
            </a:r>
            <a:r>
              <a:rPr lang="tr-TR" dirty="0" err="1" smtClean="0"/>
              <a:t>defined</a:t>
            </a:r>
            <a:r>
              <a:rPr lang="tr-TR" dirty="0" smtClean="0"/>
              <a:t> in </a:t>
            </a:r>
            <a:r>
              <a:rPr lang="tr-TR" dirty="0" err="1" smtClean="0"/>
              <a:t>the</a:t>
            </a:r>
            <a:r>
              <a:rPr lang="tr-TR" dirty="0" smtClean="0"/>
              <a:t> Project </a:t>
            </a:r>
            <a:r>
              <a:rPr lang="tr-TR" dirty="0" err="1" smtClean="0"/>
              <a:t>Procedure</a:t>
            </a:r>
            <a:r>
              <a:rPr lang="tr-TR" dirty="0" smtClean="0"/>
              <a:t> </a:t>
            </a:r>
            <a:r>
              <a:rPr lang="tr-TR" dirty="0" err="1" smtClean="0"/>
              <a:t>Document</a:t>
            </a:r>
            <a:r>
              <a:rPr lang="tr-TR" dirty="0" smtClean="0"/>
              <a:t>.</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16</a:t>
            </a:fld>
            <a:endParaRPr lang="tr-TR"/>
          </a:p>
        </p:txBody>
      </p:sp>
    </p:spTree>
    <p:extLst>
      <p:ext uri="{BB962C8B-B14F-4D97-AF65-F5344CB8AC3E}">
        <p14:creationId xmlns:p14="http://schemas.microsoft.com/office/powerpoint/2010/main" val="2124312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1051560"/>
          </a:xfrm>
        </p:spPr>
        <p:txBody>
          <a:bodyPr/>
          <a:lstStyle/>
          <a:p>
            <a:r>
              <a:rPr lang="tr-TR" dirty="0" smtClean="0"/>
              <a:t>Outline</a:t>
            </a:r>
            <a:endParaRPr lang="tr-TR" dirty="0"/>
          </a:p>
        </p:txBody>
      </p:sp>
      <p:sp>
        <p:nvSpPr>
          <p:cNvPr id="3" name="Content Placeholder 2"/>
          <p:cNvSpPr>
            <a:spLocks noGrp="1"/>
          </p:cNvSpPr>
          <p:nvPr>
            <p:ph idx="1"/>
          </p:nvPr>
        </p:nvSpPr>
        <p:spPr>
          <a:xfrm>
            <a:off x="467544" y="1916832"/>
            <a:ext cx="8183880" cy="4187952"/>
          </a:xfrm>
        </p:spPr>
        <p:txBody>
          <a:bodyPr/>
          <a:lstStyle/>
          <a:p>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2</a:t>
            </a:fld>
            <a:endParaRPr lang="tr-TR"/>
          </a:p>
        </p:txBody>
      </p:sp>
    </p:spTree>
    <p:extLst>
      <p:ext uri="{BB962C8B-B14F-4D97-AF65-F5344CB8AC3E}">
        <p14:creationId xmlns:p14="http://schemas.microsoft.com/office/powerpoint/2010/main" val="847409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Problems we solve</a:t>
            </a:r>
            <a:endParaRPr lang="tr-TR" dirty="0"/>
          </a:p>
        </p:txBody>
      </p:sp>
      <p:sp>
        <p:nvSpPr>
          <p:cNvPr id="3" name="Content Placeholder 2"/>
          <p:cNvSpPr>
            <a:spLocks noGrp="1"/>
          </p:cNvSpPr>
          <p:nvPr>
            <p:ph idx="1"/>
          </p:nvPr>
        </p:nvSpPr>
        <p:spPr>
          <a:xfrm>
            <a:off x="467544" y="1628800"/>
            <a:ext cx="8183880" cy="4187952"/>
          </a:xfrm>
        </p:spPr>
        <p:txBody>
          <a:bodyPr/>
          <a:lstStyle/>
          <a:p>
            <a:r>
              <a:rPr lang="tr-TR" dirty="0" smtClean="0"/>
              <a:t>Define 3 problems to be solved by your project</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3</a:t>
            </a:fld>
            <a:endParaRPr lang="tr-TR"/>
          </a:p>
        </p:txBody>
      </p:sp>
    </p:spTree>
    <p:extLst>
      <p:ext uri="{BB962C8B-B14F-4D97-AF65-F5344CB8AC3E}">
        <p14:creationId xmlns:p14="http://schemas.microsoft.com/office/powerpoint/2010/main" val="38665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83880" cy="1051560"/>
          </a:xfrm>
        </p:spPr>
        <p:txBody>
          <a:bodyPr/>
          <a:lstStyle/>
          <a:p>
            <a:r>
              <a:rPr lang="tr-TR" dirty="0" smtClean="0"/>
              <a:t>Introduction</a:t>
            </a:r>
            <a:endParaRPr lang="tr-TR" dirty="0"/>
          </a:p>
        </p:txBody>
      </p:sp>
      <p:sp>
        <p:nvSpPr>
          <p:cNvPr id="3" name="Content Placeholder 2"/>
          <p:cNvSpPr>
            <a:spLocks noGrp="1"/>
          </p:cNvSpPr>
          <p:nvPr>
            <p:ph idx="1"/>
          </p:nvPr>
        </p:nvSpPr>
        <p:spPr>
          <a:xfrm>
            <a:off x="467544" y="1772816"/>
            <a:ext cx="8183880" cy="4187952"/>
          </a:xfrm>
        </p:spPr>
        <p:txBody>
          <a:bodyPr/>
          <a:lstStyle/>
          <a:p>
            <a:r>
              <a:rPr lang="tr-TR" dirty="0" smtClean="0"/>
              <a:t>You will explain the purpose of the project. You will identify what you will get at the end of the project. You will explain your innovative idea if you have. Put the picture of your complete project to identify the project. </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4</a:t>
            </a:fld>
            <a:endParaRPr lang="tr-TR"/>
          </a:p>
        </p:txBody>
      </p:sp>
    </p:spTree>
    <p:extLst>
      <p:ext uri="{BB962C8B-B14F-4D97-AF65-F5344CB8AC3E}">
        <p14:creationId xmlns:p14="http://schemas.microsoft.com/office/powerpoint/2010/main" val="259929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Benefits</a:t>
            </a:r>
            <a:endParaRPr lang="tr-TR" dirty="0"/>
          </a:p>
        </p:txBody>
      </p:sp>
      <p:sp>
        <p:nvSpPr>
          <p:cNvPr id="3" name="Content Placeholder 2"/>
          <p:cNvSpPr>
            <a:spLocks noGrp="1"/>
          </p:cNvSpPr>
          <p:nvPr>
            <p:ph idx="1"/>
          </p:nvPr>
        </p:nvSpPr>
        <p:spPr>
          <a:xfrm>
            <a:off x="467544" y="1700808"/>
            <a:ext cx="8183880" cy="4187952"/>
          </a:xfrm>
        </p:spPr>
        <p:txBody>
          <a:bodyPr/>
          <a:lstStyle/>
          <a:p>
            <a:r>
              <a:rPr lang="tr-TR" dirty="0" smtClean="0"/>
              <a:t>User or customer benefits after our project is used.</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5</a:t>
            </a:fld>
            <a:endParaRPr lang="tr-TR"/>
          </a:p>
        </p:txBody>
      </p:sp>
    </p:spTree>
    <p:extLst>
      <p:ext uri="{BB962C8B-B14F-4D97-AF65-F5344CB8AC3E}">
        <p14:creationId xmlns:p14="http://schemas.microsoft.com/office/powerpoint/2010/main" val="107453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1051560"/>
          </a:xfrm>
        </p:spPr>
        <p:txBody>
          <a:bodyPr/>
          <a:lstStyle/>
          <a:p>
            <a:r>
              <a:rPr lang="tr-TR" dirty="0" smtClean="0"/>
              <a:t>Usage Areas</a:t>
            </a:r>
            <a:endParaRPr lang="tr-TR" dirty="0"/>
          </a:p>
        </p:txBody>
      </p:sp>
      <p:sp>
        <p:nvSpPr>
          <p:cNvPr id="3" name="Content Placeholder 2"/>
          <p:cNvSpPr>
            <a:spLocks noGrp="1"/>
          </p:cNvSpPr>
          <p:nvPr>
            <p:ph idx="1"/>
          </p:nvPr>
        </p:nvSpPr>
        <p:spPr>
          <a:xfrm>
            <a:off x="467544" y="2132856"/>
            <a:ext cx="8183880" cy="4187952"/>
          </a:xfrm>
        </p:spPr>
        <p:txBody>
          <a:bodyPr/>
          <a:lstStyle/>
          <a:p>
            <a:r>
              <a:rPr lang="tr-TR" dirty="0" smtClean="0"/>
              <a:t>Identify where the output of the project can be used.</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6</a:t>
            </a:fld>
            <a:endParaRPr lang="tr-TR"/>
          </a:p>
        </p:txBody>
      </p:sp>
    </p:spTree>
    <p:extLst>
      <p:ext uri="{BB962C8B-B14F-4D97-AF65-F5344CB8AC3E}">
        <p14:creationId xmlns:p14="http://schemas.microsoft.com/office/powerpoint/2010/main" val="369016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Block Diagram</a:t>
            </a:r>
            <a:endParaRPr lang="tr-TR" dirty="0"/>
          </a:p>
        </p:txBody>
      </p:sp>
      <p:sp>
        <p:nvSpPr>
          <p:cNvPr id="3" name="Content Placeholder 2"/>
          <p:cNvSpPr>
            <a:spLocks noGrp="1"/>
          </p:cNvSpPr>
          <p:nvPr>
            <p:ph idx="1"/>
          </p:nvPr>
        </p:nvSpPr>
        <p:spPr>
          <a:xfrm>
            <a:off x="467544" y="1772816"/>
            <a:ext cx="8183880" cy="4187952"/>
          </a:xfrm>
        </p:spPr>
        <p:txBody>
          <a:bodyPr/>
          <a:lstStyle/>
          <a:p>
            <a:r>
              <a:rPr lang="tr-TR" dirty="0" smtClean="0"/>
              <a:t>You will put the block diagram of your project. You will indicate the steps clearly.</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7</a:t>
            </a:fld>
            <a:endParaRPr lang="tr-TR"/>
          </a:p>
        </p:txBody>
      </p:sp>
    </p:spTree>
    <p:extLst>
      <p:ext uri="{BB962C8B-B14F-4D97-AF65-F5344CB8AC3E}">
        <p14:creationId xmlns:p14="http://schemas.microsoft.com/office/powerpoint/2010/main" val="160350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r>
              <a:rPr lang="tr-TR" dirty="0" smtClean="0"/>
              <a:t>Work Breakdown Structure</a:t>
            </a:r>
            <a:endParaRPr lang="tr-TR" dirty="0"/>
          </a:p>
        </p:txBody>
      </p:sp>
      <p:sp>
        <p:nvSpPr>
          <p:cNvPr id="3" name="Content Placeholder 2"/>
          <p:cNvSpPr>
            <a:spLocks noGrp="1"/>
          </p:cNvSpPr>
          <p:nvPr>
            <p:ph idx="1"/>
          </p:nvPr>
        </p:nvSpPr>
        <p:spPr>
          <a:xfrm>
            <a:off x="467544" y="1628800"/>
            <a:ext cx="8183880" cy="4187952"/>
          </a:xfrm>
        </p:spPr>
        <p:txBody>
          <a:bodyPr/>
          <a:lstStyle/>
          <a:p>
            <a:r>
              <a:rPr lang="tr-TR" dirty="0" smtClean="0"/>
              <a:t>WBS of </a:t>
            </a:r>
            <a:r>
              <a:rPr lang="tr-TR" dirty="0" err="1" smtClean="0"/>
              <a:t>the</a:t>
            </a:r>
            <a:r>
              <a:rPr lang="tr-TR" dirty="0" smtClean="0"/>
              <a:t> </a:t>
            </a:r>
            <a:r>
              <a:rPr lang="tr-TR" dirty="0" err="1" smtClean="0"/>
              <a:t>project</a:t>
            </a:r>
            <a:r>
              <a:rPr lang="tr-TR" dirty="0" smtClean="0"/>
              <a:t> </a:t>
            </a:r>
            <a:r>
              <a:rPr lang="tr-TR" dirty="0" err="1" smtClean="0"/>
              <a:t>will</a:t>
            </a:r>
            <a:r>
              <a:rPr lang="tr-TR" dirty="0" smtClean="0"/>
              <a:t> be </a:t>
            </a:r>
            <a:r>
              <a:rPr lang="tr-TR" dirty="0" err="1" smtClean="0"/>
              <a:t>determined</a:t>
            </a:r>
            <a:r>
              <a:rPr lang="tr-TR" dirty="0" smtClean="0"/>
              <a:t> </a:t>
            </a:r>
            <a:r>
              <a:rPr lang="tr-TR" dirty="0" err="1" smtClean="0"/>
              <a:t>displayed</a:t>
            </a:r>
            <a:r>
              <a:rPr lang="tr-TR" dirty="0" smtClean="0"/>
              <a:t>, at </a:t>
            </a:r>
            <a:r>
              <a:rPr lang="tr-TR" dirty="0" err="1" smtClean="0"/>
              <a:t>least</a:t>
            </a:r>
            <a:r>
              <a:rPr lang="tr-TR" dirty="0" smtClean="0"/>
              <a:t> in 3 </a:t>
            </a:r>
            <a:r>
              <a:rPr lang="tr-TR" dirty="0" err="1" smtClean="0"/>
              <a:t>levels</a:t>
            </a:r>
            <a:r>
              <a:rPr lang="tr-TR" dirty="0" smtClean="0"/>
              <a:t>.</a:t>
            </a:r>
          </a:p>
          <a:p>
            <a:r>
              <a:rPr lang="tr-TR" dirty="0" smtClean="0"/>
              <a:t>(</a:t>
            </a:r>
            <a:r>
              <a:rPr lang="tr-TR" dirty="0" err="1" smtClean="0"/>
              <a:t>Finished</a:t>
            </a:r>
            <a:r>
              <a:rPr lang="tr-TR" dirty="0" smtClean="0"/>
              <a:t> </a:t>
            </a:r>
            <a:r>
              <a:rPr lang="tr-TR" dirty="0" err="1" smtClean="0"/>
              <a:t>work</a:t>
            </a:r>
            <a:r>
              <a:rPr lang="tr-TR" dirty="0" smtClean="0"/>
              <a:t> </a:t>
            </a:r>
            <a:r>
              <a:rPr lang="tr-TR" dirty="0" err="1" smtClean="0"/>
              <a:t>package</a:t>
            </a:r>
            <a:r>
              <a:rPr lang="tr-TR" dirty="0" smtClean="0"/>
              <a:t> : GREEN</a:t>
            </a:r>
          </a:p>
          <a:p>
            <a:r>
              <a:rPr lang="tr-TR" dirty="0" err="1" smtClean="0"/>
              <a:t>Proceeding</a:t>
            </a:r>
            <a:r>
              <a:rPr lang="tr-TR" dirty="0" smtClean="0"/>
              <a:t> </a:t>
            </a:r>
            <a:r>
              <a:rPr lang="tr-TR" dirty="0" err="1" smtClean="0"/>
              <a:t>work</a:t>
            </a:r>
            <a:r>
              <a:rPr lang="tr-TR" dirty="0" smtClean="0"/>
              <a:t> </a:t>
            </a:r>
            <a:r>
              <a:rPr lang="tr-TR" dirty="0" err="1" smtClean="0"/>
              <a:t>package</a:t>
            </a:r>
            <a:r>
              <a:rPr lang="tr-TR" dirty="0" smtClean="0"/>
              <a:t>  : YELLOW</a:t>
            </a:r>
          </a:p>
          <a:p>
            <a:r>
              <a:rPr lang="tr-TR" dirty="0" smtClean="0"/>
              <a:t>Not </a:t>
            </a:r>
            <a:r>
              <a:rPr lang="tr-TR" dirty="0" err="1" smtClean="0"/>
              <a:t>started</a:t>
            </a:r>
            <a:r>
              <a:rPr lang="tr-TR" dirty="0" smtClean="0"/>
              <a:t> </a:t>
            </a:r>
            <a:r>
              <a:rPr lang="tr-TR" dirty="0" err="1" smtClean="0"/>
              <a:t>work</a:t>
            </a:r>
            <a:r>
              <a:rPr lang="tr-TR" dirty="0" smtClean="0"/>
              <a:t> </a:t>
            </a:r>
            <a:r>
              <a:rPr lang="tr-TR" dirty="0" err="1" smtClean="0"/>
              <a:t>package</a:t>
            </a:r>
            <a:r>
              <a:rPr lang="tr-TR" dirty="0" smtClean="0"/>
              <a:t> : RED)</a:t>
            </a:r>
            <a:endParaRPr lang="tr-TR" dirty="0"/>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8</a:t>
            </a:fld>
            <a:endParaRPr lang="tr-TR"/>
          </a:p>
        </p:txBody>
      </p:sp>
    </p:spTree>
    <p:extLst>
      <p:ext uri="{BB962C8B-B14F-4D97-AF65-F5344CB8AC3E}">
        <p14:creationId xmlns:p14="http://schemas.microsoft.com/office/powerpoint/2010/main" val="2792537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Gant</a:t>
            </a:r>
            <a:r>
              <a:rPr lang="tr-TR" dirty="0" smtClean="0"/>
              <a:t> Chart</a:t>
            </a:r>
            <a:endParaRPr lang="en-GB" dirty="0"/>
          </a:p>
        </p:txBody>
      </p:sp>
      <p:sp>
        <p:nvSpPr>
          <p:cNvPr id="3" name="İçerik Yer Tutucusu 2"/>
          <p:cNvSpPr>
            <a:spLocks noGrp="1"/>
          </p:cNvSpPr>
          <p:nvPr>
            <p:ph idx="1"/>
          </p:nvPr>
        </p:nvSpPr>
        <p:spPr/>
        <p:txBody>
          <a:bodyPr/>
          <a:lstStyle/>
          <a:p>
            <a:endParaRPr lang="en-GB"/>
          </a:p>
        </p:txBody>
      </p:sp>
      <p:sp>
        <p:nvSpPr>
          <p:cNvPr id="4" name="Veri Yer Tutucusu 3"/>
          <p:cNvSpPr>
            <a:spLocks noGrp="1"/>
          </p:cNvSpPr>
          <p:nvPr>
            <p:ph type="dt" sz="half" idx="10"/>
          </p:nvPr>
        </p:nvSpPr>
        <p:spPr/>
        <p:txBody>
          <a:bodyPr/>
          <a:lstStyle/>
          <a:p>
            <a:r>
              <a:rPr lang="tr-TR" smtClean="0"/>
              <a:t>19.12.2019</a:t>
            </a:r>
            <a:endParaRPr lang="tr-TR"/>
          </a:p>
        </p:txBody>
      </p:sp>
      <p:sp>
        <p:nvSpPr>
          <p:cNvPr id="5" name="Slayt Numarası Yer Tutucusu 4"/>
          <p:cNvSpPr>
            <a:spLocks noGrp="1"/>
          </p:cNvSpPr>
          <p:nvPr>
            <p:ph type="sldNum" sz="quarter" idx="12"/>
          </p:nvPr>
        </p:nvSpPr>
        <p:spPr/>
        <p:txBody>
          <a:bodyPr/>
          <a:lstStyle/>
          <a:p>
            <a:fld id="{E85987B1-94B2-46C3-8C79-0300E4D78507}" type="slidenum">
              <a:rPr lang="tr-TR" smtClean="0"/>
              <a:pPr/>
              <a:t>9</a:t>
            </a:fld>
            <a:endParaRPr lang="tr-TR"/>
          </a:p>
        </p:txBody>
      </p:sp>
    </p:spTree>
    <p:extLst>
      <p:ext uri="{BB962C8B-B14F-4D97-AF65-F5344CB8AC3E}">
        <p14:creationId xmlns:p14="http://schemas.microsoft.com/office/powerpoint/2010/main" val="2066227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TotalTime>
  <Words>275</Words>
  <Application>Microsoft Office PowerPoint</Application>
  <PresentationFormat>Ekran Gösterisi (4:3)</PresentationFormat>
  <Paragraphs>66</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PROJECT NAME</vt:lpstr>
      <vt:lpstr>Outline</vt:lpstr>
      <vt:lpstr>Problems we solve</vt:lpstr>
      <vt:lpstr>Introduction</vt:lpstr>
      <vt:lpstr>Benefits</vt:lpstr>
      <vt:lpstr>Usage Areas</vt:lpstr>
      <vt:lpstr>Block Diagram</vt:lpstr>
      <vt:lpstr>Work Breakdown Structure</vt:lpstr>
      <vt:lpstr>Gant Chart</vt:lpstr>
      <vt:lpstr> Works have been performed    (Group Study)</vt:lpstr>
      <vt:lpstr> Works have been performed    (Student 1)</vt:lpstr>
      <vt:lpstr> Works have been performed    (Student 2)</vt:lpstr>
      <vt:lpstr>Economic view of the Project</vt:lpstr>
      <vt:lpstr>Future Work</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Mert</dc:creator>
  <cp:lastModifiedBy>utku can şahin</cp:lastModifiedBy>
  <cp:revision>24</cp:revision>
  <dcterms:created xsi:type="dcterms:W3CDTF">2013-12-03T08:25:14Z</dcterms:created>
  <dcterms:modified xsi:type="dcterms:W3CDTF">2019-12-19T08:56:49Z</dcterms:modified>
</cp:coreProperties>
</file>